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3ADAB8-1AB2-4325-BB8D-410632F9BE4C}">
  <a:tblStyle styleId="{FD3ADAB8-1AB2-4325-BB8D-410632F9BE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/?hl=es-419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/>
              <a:t>Investigacíon de Mercado para App Monitoreo Bienestar de Mascotas.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2400"/>
              <a:t>PetHub - Petapp - 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283100" y="712150"/>
            <a:ext cx="6424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/>
              <a:t>La barrera del idioma aisló a Alberto y perjudicó la empresa de Marcos.</a:t>
            </a:r>
            <a:endParaRPr/>
          </a:p>
        </p:txBody>
      </p:sp>
      <p:grpSp>
        <p:nvGrpSpPr>
          <p:cNvPr id="154" name="Google Shape;154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5" name="Google Shape;15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56" name="Google Shape;156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Lo ideal es mostrar cómo diferentes personas que se encuentran en situaciones muy distintas pueden verse beneficiadas con tu solución.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accent5"/>
                </a:solidFill>
              </a:rPr>
              <a:t>Entonces, Marcos descubrió  el Traductor de Google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Ahora les pide a los clientes extranjeros que le hablen a la aplicación cuando tienen que describir los problemas </a:t>
            </a:r>
            <a:br>
              <a:rPr lang="es-419">
                <a:solidFill>
                  <a:schemeClr val="lt1"/>
                </a:solidFill>
              </a:rPr>
            </a:br>
            <a:r>
              <a:rPr lang="es-419">
                <a:solidFill>
                  <a:schemeClr val="lt1"/>
                </a:solidFill>
              </a:rPr>
              <a:t>que presentan sus cámaras.</a:t>
            </a:r>
            <a:r>
              <a:rPr lang="es-419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>
                <a:solidFill>
                  <a:schemeClr val="lt1"/>
                </a:solidFill>
              </a:rPr>
              <a:t>Ha logrado ofrecer una experiencia práctica y personalizada para sus clientes, ya que puede comprender exactamente lo que necesitan.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-419" sz="3000">
                <a:solidFill>
                  <a:schemeClr val="dk1"/>
                </a:solidFill>
              </a:rPr>
              <a:t>Un simple gesto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000000"/>
                </a:solidFill>
              </a:rPr>
              <a:t>Los entrenadores Gary y Glen no sabían hablar español.</a:t>
            </a:r>
            <a:r>
              <a:rPr lang="es-419" sz="1800">
                <a:solidFill>
                  <a:srgbClr val="000000"/>
                </a:solidFill>
              </a:rPr>
              <a:t>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000000"/>
                </a:solidFill>
              </a:rPr>
              <a:t>Por eso, usaron el Traductor de Google para invitar a Alberto a unirse al equipo… "¿Quieres jugar?"… "¿Puedes jugar de defensa por el lateral izquierdo?"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71" name="Google Shape;171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2" name="Google Shape;17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73" name="Google Shape;173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Muestra cómo tu solución ayuda a la persona de la historia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alcanzar sus metas.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type="title"/>
          </p:nvPr>
        </p:nvSpPr>
        <p:spPr>
          <a:xfrm>
            <a:off x="283100" y="712150"/>
            <a:ext cx="6390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accent5"/>
                </a:solidFill>
              </a:rPr>
              <a:t>De extraño a estrella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s-419" sz="2100"/>
              <a:t>Alberto marcó 30 goles en 21 partidos.  Ahora lo llaman varios clubes profesionales de la Primera División.  Además, se convirtió en uno de los favoritos del equipo.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s-419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Miremos un breve video sobre la historia de Alberto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81" name="Google Shape;181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2" name="Google Shape;182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83" name="Google Shape;183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Las historias son más verosímiles si tienen detalles concretos, como las jugadas complejas que Alberto aprendió con Traductor y las estadísticas de rendimiento de sus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30 goles en 21 partidos.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190" name="Google Shape;190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Ejemplos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Las personas necesitan comprender qué tan frecuentes son tus ejemplos.</a:t>
            </a: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Elige 1 o 2 estadísticas, y haz que sean lo más concretas posible. Por lo general, el público no logra recordar las estadísticas. Sin embargo, puedes adoptar estas tácticas:</a:t>
            </a: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Relacionar:</a:t>
            </a:r>
            <a:br>
              <a:rPr lang="es-419" sz="14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Proporciona datos en el contexto 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de una historia que ya contaste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Comparar:</a:t>
            </a:r>
            <a:br>
              <a:rPr lang="es-419" sz="14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Pon las cifras grandes en un contexto familiar para que sean más claras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283100" y="712150"/>
            <a:ext cx="6376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300"/>
              <a:t>No es sorprendente que Marcos todo </a:t>
            </a:r>
            <a:br>
              <a:rPr b="0" lang="es-419" sz="2300"/>
            </a:br>
            <a:r>
              <a:rPr b="0" lang="es-419" sz="2300"/>
              <a:t>el tiempo use el Traductor de Google </a:t>
            </a:r>
            <a:br>
              <a:rPr b="0" lang="es-419" sz="2300"/>
            </a:br>
            <a:r>
              <a:rPr b="0" lang="es-419" sz="2300"/>
              <a:t>en su tienda.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s-419"/>
              <a:t>En la UE, hay</a:t>
            </a:r>
            <a:r>
              <a:rPr lang="es-419"/>
              <a:t> </a:t>
            </a:r>
            <a:r>
              <a:rPr lang="es-419">
                <a:solidFill>
                  <a:schemeClr val="accent5"/>
                </a:solidFill>
              </a:rPr>
              <a:t>23 </a:t>
            </a:r>
            <a:r>
              <a:rPr lang="es-419">
                <a:solidFill>
                  <a:schemeClr val="accent5"/>
                </a:solidFill>
              </a:rPr>
              <a:t>idiomas oficialmente reconocidos</a:t>
            </a:r>
            <a:r>
              <a:rPr lang="es-419"/>
              <a:t>.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Fuente:</a:t>
            </a: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9" name="Google Shape;199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0" name="Google Shape;20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01" name="Google Shape;201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 permitas que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los datos estén desconectados. Relaciona siempre los datos con una historia que ya hayas contado, como la tienda de Marcos en este caso.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1800">
                <a:solidFill>
                  <a:schemeClr val="lt2"/>
                </a:solidFill>
              </a:rPr>
              <a:t>Más de 50 millones de estadounidenses viajaron </a:t>
            </a:r>
            <a:br>
              <a:rPr b="0" lang="es-419" sz="1800">
                <a:solidFill>
                  <a:schemeClr val="lt2"/>
                </a:solidFill>
              </a:rPr>
            </a:br>
            <a:r>
              <a:rPr b="0" lang="es-419" sz="1800">
                <a:solidFill>
                  <a:schemeClr val="lt2"/>
                </a:solidFill>
              </a:rPr>
              <a:t>al extranjero en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chemeClr val="lt2"/>
                </a:solidFill>
              </a:rPr>
              <a:t>ESA CIFRA SUPERA LA</a:t>
            </a:r>
            <a:r>
              <a:rPr lang="es-419" sz="2700">
                <a:solidFill>
                  <a:schemeClr val="lt2"/>
                </a:solidFill>
              </a:rPr>
              <a:t> </a:t>
            </a:r>
            <a:r>
              <a:rPr lang="es-419" sz="4100">
                <a:solidFill>
                  <a:schemeClr val="lt2"/>
                </a:solidFill>
              </a:rPr>
              <a:t>POBLACIÓN DE</a:t>
            </a:r>
            <a:r>
              <a:rPr lang="es-419" sz="3800">
                <a:solidFill>
                  <a:schemeClr val="lt2"/>
                </a:solidFill>
              </a:rPr>
              <a:t>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/>
              <a:t>CALIFORNIA</a:t>
            </a:r>
            <a:r>
              <a:rPr lang="es-419" sz="4400">
                <a:solidFill>
                  <a:schemeClr val="lt2"/>
                </a:solidFill>
              </a:rPr>
              <a:t> Y</a:t>
            </a:r>
            <a:r>
              <a:rPr lang="es-419" sz="2500">
                <a:solidFill>
                  <a:schemeClr val="lt2"/>
                </a:solidFill>
              </a:rPr>
              <a:t> </a:t>
            </a:r>
            <a:br>
              <a:rPr lang="es-419" sz="2500">
                <a:solidFill>
                  <a:schemeClr val="lt2"/>
                </a:solidFill>
              </a:rPr>
            </a:br>
            <a:r>
              <a:rPr lang="es-419" sz="4100"/>
              <a:t>TEXAS</a:t>
            </a:r>
            <a:r>
              <a:rPr lang="es-419" sz="4100">
                <a:solidFill>
                  <a:schemeClr val="lt2"/>
                </a:solidFill>
              </a:rPr>
              <a:t> </a:t>
            </a:r>
            <a:r>
              <a:rPr lang="es-419" sz="4100">
                <a:solidFill>
                  <a:schemeClr val="lt2"/>
                </a:solidFill>
              </a:rPr>
              <a:t>JUNTOS</a:t>
            </a:r>
            <a:endParaRPr sz="4100">
              <a:solidFill>
                <a:schemeClr val="lt2"/>
              </a:solidFill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11" name="Google Shape;21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12" name="Google Shape;212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Cuando una cifra sea demasiado grande o demasiado pequeña para asimilarla, compárala con algo familiar para que sea más clara.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4" name="Google Shape;214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Fuente:</a:t>
            </a:r>
            <a:r>
              <a:rPr lang="es-419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220" name="Google Shape;220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</a:t>
            </a: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Desarrolla la confianza en tu producto o idea. Para ello, incluye al menos una de estas diapositivas: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Metas inmediatas: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¿Qué se logró y qué puede quedar 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por resolver?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Testimonios: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¿Quiénes respaldan tu idea (o no)?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¿Qué se debe hacer </a:t>
            </a:r>
            <a:b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continuación?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¿Cómo puede involucrarse el público 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o buscar más información?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2"/>
                </a:solidFill>
              </a:rPr>
              <a:t>Metas inmediatas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8" name="Google Shape;228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{FD3ADAB8-1AB2-4325-BB8D-410632F9BE4C}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9" name="Google Shape;229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0" name="Google Shape;230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</a:rPr>
              <a:t>Octubre de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400"/>
              <a:t>Traducir páginas web con </a:t>
            </a:r>
            <a:br>
              <a:rPr lang="es-419" sz="1400"/>
            </a:br>
            <a:r>
              <a:rPr lang="es-419" sz="1400"/>
              <a:t>la extensión de Chrome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</a:rPr>
              <a:t>Agosto de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3250999" y="3993750"/>
            <a:ext cx="2445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400"/>
              <a:t>Traducir conversaciones por medio de tu reloj Android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</a:rPr>
              <a:t>Octubre de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400"/>
              <a:t>Traducir texto en una aplicación</a:t>
            </a:r>
            <a:endParaRPr sz="1400"/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</a:rPr>
              <a:t>Noviembre de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7" name="Google Shape;237;p30"/>
          <p:cNvSpPr txBox="1"/>
          <p:nvPr>
            <p:ph idx="4294967295" type="body"/>
          </p:nvPr>
        </p:nvSpPr>
        <p:spPr>
          <a:xfrm>
            <a:off x="6245125" y="3993750"/>
            <a:ext cx="2634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400"/>
              <a:t>Tomar una foto con tu cámara para traducir al árabe algún texto escrito en inglés o alemán</a:t>
            </a:r>
            <a:endParaRPr sz="1400"/>
          </a:p>
        </p:txBody>
      </p:sp>
      <p:cxnSp>
        <p:nvCxnSpPr>
          <p:cNvPr id="238" name="Google Shape;238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9" name="Google Shape;239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/>
              <a:t>Qué dicen las personas</a:t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Traductor me </a:t>
            </a:r>
            <a:br>
              <a:rPr lang="es-419" sz="1700"/>
            </a:br>
            <a:r>
              <a:rPr lang="es-419" sz="1700"/>
              <a:t>ha inspirado a aprender francés</a:t>
            </a:r>
            <a:r>
              <a:rPr lang="es-419" sz="1700"/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s-419" sz="1200"/>
              <a:t>Nombre del autor, Ciudad</a:t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Con esta aplicación, tengo la confianza necesaria para planificar un viaje </a:t>
            </a:r>
            <a:br>
              <a:rPr lang="es-419" sz="1700"/>
            </a:br>
            <a:r>
              <a:rPr lang="es-419" sz="1700"/>
              <a:t>a las zonas rurales </a:t>
            </a:r>
            <a:br>
              <a:rPr lang="es-419" sz="1700"/>
            </a:br>
            <a:r>
              <a:rPr lang="es-419" sz="1700"/>
              <a:t>de Vietnam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-419" sz="1200"/>
              <a:t>Nombre del autor, Ciudad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La traducción </a:t>
            </a:r>
            <a:br>
              <a:rPr lang="es-419" sz="1700"/>
            </a:br>
            <a:r>
              <a:rPr lang="es-419" sz="1700"/>
              <a:t>visual parece un </a:t>
            </a:r>
            <a:br>
              <a:rPr lang="es-419" sz="1700"/>
            </a:br>
            <a:r>
              <a:rPr lang="es-419" sz="1700"/>
              <a:t>acto de magia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s-419" sz="1200"/>
              <a:t>Nombre del autor, Ciudad</a:t>
            </a:r>
            <a:endParaRPr b="0" sz="1200">
              <a:solidFill>
                <a:schemeClr val="lt1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Las citas solo tienen fines ilustrativos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110250"/>
            <a:ext cx="8551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</a:rPr>
              <a:t>Número</a:t>
            </a:r>
            <a:r>
              <a:rPr lang="es-419" sz="3600">
                <a:solidFill>
                  <a:schemeClr val="dk1"/>
                </a:solidFill>
              </a:rPr>
              <a:t> de Mascotas a Nivel Mundial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635950" y="1693313"/>
            <a:ext cx="31227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s-419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 2022 existen :</a:t>
            </a:r>
            <a:br>
              <a:rPr b="0" lang="es-419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lang="es-419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- 489 millones de perros.</a:t>
            </a:r>
            <a:br>
              <a:rPr b="0" lang="es-419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lang="es-419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- 376 millones de gatos</a:t>
            </a:r>
            <a:r>
              <a:rPr b="0" lang="es-419" sz="23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b="0" lang="es-419" sz="1100">
                <a:solidFill>
                  <a:srgbClr val="29261B"/>
                </a:solidFill>
                <a:highlight>
                  <a:srgbClr val="F0EEE5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b="0" sz="1100">
              <a:solidFill>
                <a:srgbClr val="29261B"/>
              </a:solidFill>
              <a:highlight>
                <a:srgbClr val="F0EEE5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85350" y="4028350"/>
            <a:ext cx="83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Entre 2012 y 2022, la población mundial de perros creció un 18%, mientras que la de gatos aumentó un 20%.</a:t>
            </a:r>
            <a:endParaRPr b="1" sz="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802800" y="4789500"/>
            <a:ext cx="534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Datos de la Asociación Americana de Productos para Mascotas (APPA).</a:t>
            </a:r>
            <a:endParaRPr sz="1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2" name="Google Shape;82;p1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0" y="803600"/>
            <a:ext cx="5038224" cy="311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type="title"/>
          </p:nvPr>
        </p:nvSpPr>
        <p:spPr>
          <a:xfrm>
            <a:off x="283100" y="483550"/>
            <a:ext cx="6383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¿Sabes hablar otro idioma?  Únete a la</a:t>
            </a:r>
            <a:r>
              <a:rPr lang="es-419"/>
              <a:t> </a:t>
            </a:r>
            <a:r>
              <a:rPr lang="es-419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comunidad</a:t>
            </a:r>
            <a:r>
              <a:rPr lang="es-419"/>
              <a:t> </a:t>
            </a:r>
            <a:r>
              <a:rPr lang="es-419"/>
              <a:t>para mejorar aún más </a:t>
            </a:r>
            <a:br>
              <a:rPr lang="es-419"/>
            </a:br>
            <a:r>
              <a:rPr lang="es-419"/>
              <a:t>el Traductor de Google</a:t>
            </a:r>
            <a:r>
              <a:rPr lang="es-419"/>
              <a:t>.</a:t>
            </a:r>
            <a:endParaRPr/>
          </a:p>
        </p:txBody>
      </p:sp>
      <p:grpSp>
        <p:nvGrpSpPr>
          <p:cNvPr id="259" name="Google Shape;259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60" name="Google Shape;26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261" name="Google Shape;261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Inspira al público a que actúe con la información que acaba de recibir.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 función de tu idea, el público podrá descargar una aplicación, unirse a una organización o reali- zar alguna otra acción.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268" name="Google Shape;268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¡Buena suerte!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Esperamos que uses estas sugerencias 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para brindar un discurso excelente sobre 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tu producto o servicio.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Para obtener más sugerencias de presentación (gratuitas) sobre otros 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tipos de mensajes, visita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r>
              <a:rPr lang="es-419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s-419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(sitio en inglés)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Libro titulado “Ideas que pegan” en posición vertical" id="271" name="Google Shape;2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1594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 obtener más información sobre cómo transmitir mejor tus ideas, consulta nuestro libro.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88" name="Google Shape;88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Introducción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leway"/>
                <a:ea typeface="Raleway"/>
                <a:cs typeface="Raleway"/>
                <a:sym typeface="Raleway"/>
              </a:rPr>
              <a:t>Elige un enfoque</a:t>
            </a: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que llame la atención del público desde el principio: inesperado, emotivo o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Inesperado:</a:t>
            </a:r>
            <a:br>
              <a:rPr lang="es-419" sz="14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Destaca qué es lo nuevo, extraño o sorprendente.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Emotivo:</a:t>
            </a:r>
            <a:br>
              <a:rPr lang="es-419" sz="14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Dales a las personas un motivo para que estén atentos.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Simple:</a:t>
            </a:r>
            <a:br>
              <a:rPr lang="es-419" sz="14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Proporciona un mensaje sencillo y unificador para el tema que se tratará.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83100" y="712150"/>
            <a:ext cx="6383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¿Cuántos idiomas necesitas saber para </a:t>
            </a:r>
            <a:r>
              <a:rPr lang="es-419">
                <a:solidFill>
                  <a:schemeClr val="accent5"/>
                </a:solidFill>
              </a:rPr>
              <a:t>comunicarte con el resto del mundo?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6" name="Google Shape;96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7" name="Google Shape;9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98" name="Google Shape;98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En este ejemplo, comenzaremos con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algo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inesperado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Mientras el público intenta pensar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 número, lo sorprenderemos con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la siguiente diapositiva.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283100" y="712150"/>
            <a:ext cx="6390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accent5"/>
                </a:solidFill>
              </a:rPr>
              <a:t>¡Solo uno!</a:t>
            </a:r>
            <a:r>
              <a:rPr lang="es-419"/>
              <a:t> </a:t>
            </a:r>
            <a:r>
              <a:rPr lang="es-419"/>
              <a:t>El tuyo.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s-419" sz="2400"/>
              <a:t>(Con un poco de ayuda de tu smartphone)</a:t>
            </a:r>
            <a:endParaRPr b="0" sz="2400"/>
          </a:p>
        </p:txBody>
      </p:sp>
      <p:grpSp>
        <p:nvGrpSpPr>
          <p:cNvPr id="105" name="Google Shape;105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6" name="Google Shape;10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07" name="Google Shape;107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Recuerda. Si algo parece obvio, las personas lo ignorarán.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Destaca los aspectos inesperados de tu tema.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400">
                <a:solidFill>
                  <a:schemeClr val="dk2"/>
                </a:solidFill>
              </a:rPr>
              <a:t>La aplicación de </a:t>
            </a:r>
            <a:br>
              <a:rPr b="0" lang="es-419" sz="2400">
                <a:solidFill>
                  <a:schemeClr val="dk2"/>
                </a:solidFill>
              </a:rPr>
            </a:br>
            <a:r>
              <a:rPr b="0" lang="es-419" sz="2400">
                <a:solidFill>
                  <a:schemeClr val="dk2"/>
                </a:solidFill>
              </a:rPr>
              <a:t>Traductor de Google puede repetir lo que dices </a:t>
            </a:r>
            <a:br>
              <a:rPr b="0" lang="es-419" sz="2400">
                <a:solidFill>
                  <a:schemeClr val="dk2"/>
                </a:solidFill>
              </a:rPr>
            </a:br>
            <a:r>
              <a:rPr b="0" lang="es-419" sz="2400">
                <a:solidFill>
                  <a:schemeClr val="dk2"/>
                </a:solidFill>
              </a:rPr>
              <a:t>hasta en</a:t>
            </a:r>
            <a:r>
              <a:rPr b="0" lang="es-419" sz="2400">
                <a:solidFill>
                  <a:schemeClr val="dk2"/>
                </a:solidFill>
              </a:rPr>
              <a:t> </a:t>
            </a:r>
            <a:r>
              <a:rPr lang="es-419"/>
              <a:t>NOVENTA IDIOMAS</a:t>
            </a:r>
            <a:r>
              <a:rPr b="0" lang="es-419" sz="2400">
                <a:solidFill>
                  <a:schemeClr val="dk2"/>
                </a:solidFill>
              </a:rPr>
              <a:t>, como alemán, japonés, checo </a:t>
            </a:r>
            <a:br>
              <a:rPr b="0" lang="es-419" sz="2400">
                <a:solidFill>
                  <a:schemeClr val="dk2"/>
                </a:solidFill>
              </a:rPr>
            </a:br>
            <a:r>
              <a:rPr b="0" lang="es-419" sz="2400">
                <a:solidFill>
                  <a:schemeClr val="dk2"/>
                </a:solidFill>
              </a:rPr>
              <a:t>y zulú.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6" name="Google Shape;11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17" name="Google Shape;117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 esperes hasta el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final de la presentación para introducir la idea principal.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Revela tu producto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 idea (en este caso, </a:t>
              </a:r>
              <a:b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una aplicación de traducción) al principio.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124" name="Google Shape;124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b="1" lang="es-419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Ejemplos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Al final de esta sección, tu público conocerá los siguientes conceptos:</a:t>
            </a: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Qué:</a:t>
            </a:r>
            <a:br>
              <a:rPr lang="es-419" sz="12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¿Cuál es el problema que resuelves con tu solución?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-419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Quién:</a:t>
            </a:r>
            <a:br>
              <a:rPr lang="es-419" sz="1400">
                <a:latin typeface="Raleway"/>
                <a:ea typeface="Raleway"/>
                <a:cs typeface="Raleway"/>
                <a:sym typeface="Raleway"/>
              </a:rPr>
            </a:br>
            <a:r>
              <a:rPr lang="es-419" sz="1200">
                <a:latin typeface="Raleway"/>
                <a:ea typeface="Raleway"/>
                <a:cs typeface="Raleway"/>
                <a:sym typeface="Raleway"/>
              </a:rPr>
              <a:t>Muestra una persona específica que se beneficiaría con tu solución.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</a:rPr>
              <a:t>Conoce a Alberto.</a:t>
            </a:r>
            <a:r>
              <a:rPr lang="es-419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/>
              <a:t>Hace poco se mudó de España a un pequeño pueblo de Irlanda del Norte.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800"/>
              <a:t>A Alberto le gustaba mucho el fútbol, pero temía no poder comunicarse </a:t>
            </a:r>
            <a:br>
              <a:rPr lang="es-419" sz="1800"/>
            </a:br>
            <a:r>
              <a:rPr lang="es-419" sz="1800"/>
              <a:t>con el entrenador o los compañeros </a:t>
            </a:r>
            <a:br>
              <a:rPr lang="es-419" sz="1800"/>
            </a:br>
            <a:r>
              <a:rPr lang="es-419" sz="1800"/>
              <a:t>de equipo.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3" name="Google Shape;133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4" name="Google Shape;13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35" name="Google Shape;135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Preséntale el problema al público por medio de una </a:t>
              </a:r>
              <a:r>
                <a:rPr b="1"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historia</a:t>
              </a:r>
              <a:r>
                <a:rPr b="1"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(idealmente una persona).</a:t>
              </a: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dk1"/>
                </a:solidFill>
              </a:rPr>
              <a:t>Conoce a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/>
              <a:t>Hace poco abrió una tienda de cámaras cerca del Museo del </a:t>
            </a:r>
            <a:br>
              <a:rPr lang="es-419" sz="1800"/>
            </a:br>
            <a:r>
              <a:rPr lang="es-419" sz="1800"/>
              <a:t>Louvre en París.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800"/>
              <a:t>Los clientes de su tienda, que generalmente son turistas, hablan muchos idiomas diferentes, lo que convierte una simple transacción </a:t>
            </a:r>
            <a:br>
              <a:rPr lang="es-419" sz="1800"/>
            </a:br>
            <a:r>
              <a:rPr lang="es-419" sz="1800"/>
              <a:t>en un enorme desafío.</a:t>
            </a:r>
            <a:endParaRPr sz="1800"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4" name="Google Shape;14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ozo de cinta adhesiva que pega una nota a la diapositiva" id="145" name="Google Shape;145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s-419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Sugerencia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s-419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Si un ejemplo no es suficiente para que las personas comprendan la magnitud de tu idea, elige varios ejemplos.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7" name="Google Shape;147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s-419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La historia solo tiene fines ilustrativos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